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007578539" r:id="rId3"/>
    <p:sldId id="2007578544" r:id="rId4"/>
    <p:sldId id="2007578543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A"/>
    <a:srgbClr val="0865A4"/>
    <a:srgbClr val="004EA2"/>
    <a:srgbClr val="095FA4"/>
    <a:srgbClr val="00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45"/>
    <p:restoredTop sz="97030"/>
  </p:normalViewPr>
  <p:slideViewPr>
    <p:cSldViewPr snapToGrid="0">
      <p:cViewPr>
        <p:scale>
          <a:sx n="129" d="100"/>
          <a:sy n="129" d="100"/>
        </p:scale>
        <p:origin x="109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5A21C3-31F7-F9A4-9F60-39F1C33E5A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8738D3-1A37-F0A9-6685-EC64B6532C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26F5-24D0-454A-B50C-78E62A14608B}" type="datetimeFigureOut">
              <a:rPr kumimoji="1" lang="zh-CN" altLang="en-US" smtClean="0"/>
              <a:t>2024/5/27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F4473E-9423-D60C-BAA4-FDD0361B0C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975120-233D-011F-465D-CC80E5B2E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E4052-5449-9B4B-AB7C-87527AE6995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498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EE181-2F08-4B4E-B7BE-32DB463EACB1}" type="datetimeFigureOut">
              <a:rPr kumimoji="1" lang="zh-CN" altLang="en-US" smtClean="0"/>
              <a:t>2024/5/27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1F34B-E39E-EC48-AB02-0B4226F583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353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1F34B-E39E-EC48-AB02-0B4226F5831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04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0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BA3751-F924-92F8-7157-367B40E81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" y="10130"/>
            <a:ext cx="12191894" cy="6847870"/>
          </a:xfrm>
          <a:prstGeom prst="rect">
            <a:avLst/>
          </a:prstGeom>
        </p:spPr>
      </p:pic>
      <p:sp>
        <p:nvSpPr>
          <p:cNvPr id="13" name="文本占位符 3">
            <a:extLst>
              <a:ext uri="{FF2B5EF4-FFF2-40B4-BE49-F238E27FC236}">
                <a16:creationId xmlns:a16="http://schemas.microsoft.com/office/drawing/2014/main" id="{037AD0FC-0E00-B299-90C6-DA49A17E1C3F}"/>
              </a:ext>
            </a:extLst>
          </p:cNvPr>
          <p:cNvSpPr txBox="1">
            <a:spLocks/>
          </p:cNvSpPr>
          <p:nvPr userDrawn="1"/>
        </p:nvSpPr>
        <p:spPr>
          <a:xfrm>
            <a:off x="6869064" y="2865714"/>
            <a:ext cx="4930928" cy="328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dirty="0">
                <a:solidFill>
                  <a:schemeClr val="bg1"/>
                </a:solidFill>
              </a:rPr>
              <a:t>November 11-14, 2024 </a:t>
            </a:r>
            <a:r>
              <a:rPr lang="en-US" altLang="zh-CN" sz="1800" i="0" u="none" strike="noStrike" dirty="0">
                <a:solidFill>
                  <a:schemeClr val="bg1"/>
                </a:solidFill>
                <a:effectLst/>
              </a:rPr>
              <a:t>Chongqing·China</a:t>
            </a:r>
            <a:endParaRPr lang="zh-CN" altLang="en-US" sz="1800" i="0" u="none" strike="noStrike" dirty="0">
              <a:solidFill>
                <a:schemeClr val="bg1"/>
              </a:solidFill>
              <a:effectLst/>
            </a:endParaRPr>
          </a:p>
          <a:p>
            <a:pPr algn="l"/>
            <a:endParaRPr lang="zh-CN" altLang="en-US" sz="1200" b="0" dirty="0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5D1D9AB-DBFE-346B-B169-7B0E35F76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8" b="17175"/>
          <a:stretch/>
        </p:blipFill>
        <p:spPr>
          <a:xfrm>
            <a:off x="7300129" y="1307059"/>
            <a:ext cx="4464000" cy="14241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087F7F8-8759-234F-0C14-7A6F8CC57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3143" y="477180"/>
            <a:ext cx="2564549" cy="3345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803579-229E-EFB0-F89B-637337004B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68689" y="3215314"/>
            <a:ext cx="1524000" cy="457200"/>
          </a:xfrm>
          <a:prstGeom prst="rect">
            <a:avLst/>
          </a:prstGeom>
        </p:spPr>
      </p:pic>
      <p:sp>
        <p:nvSpPr>
          <p:cNvPr id="2" name="文本占位符 23">
            <a:extLst>
              <a:ext uri="{FF2B5EF4-FFF2-40B4-BE49-F238E27FC236}">
                <a16:creationId xmlns:a16="http://schemas.microsoft.com/office/drawing/2014/main" id="{D73C1967-3A52-2E56-AB9C-67E2B956E5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2301" y="3429000"/>
            <a:ext cx="4930928" cy="4572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en-US" altLang="zh-CN" dirty="0"/>
              <a:t>Click here to edit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54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74B68D-B4E7-4B4D-2A10-A1E0ED828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9FDE3E5-BC6A-7768-9E3C-028E6D23CC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908" y="3310624"/>
            <a:ext cx="1367735" cy="4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713F87E2-D0CA-58D3-EE08-C7FAEDF64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" r="12213"/>
          <a:stretch/>
        </p:blipFill>
        <p:spPr>
          <a:xfrm>
            <a:off x="8484124" y="2664"/>
            <a:ext cx="2361873" cy="7096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EE5109-ADC8-3B3B-B0C7-5878B326B7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8971322" y="6008139"/>
            <a:ext cx="2910992" cy="427465"/>
          </a:xfrm>
          <a:prstGeom prst="rect">
            <a:avLst/>
          </a:prstGeom>
        </p:spPr>
      </p:pic>
      <p:sp>
        <p:nvSpPr>
          <p:cNvPr id="18" name="矩形: 对角圆角 6">
            <a:extLst>
              <a:ext uri="{FF2B5EF4-FFF2-40B4-BE49-F238E27FC236}">
                <a16:creationId xmlns:a16="http://schemas.microsoft.com/office/drawing/2014/main" id="{DEC7D79C-588F-9D9F-9598-3AA3694270BD}"/>
              </a:ext>
            </a:extLst>
          </p:cNvPr>
          <p:cNvSpPr/>
          <p:nvPr userDrawn="1"/>
        </p:nvSpPr>
        <p:spPr>
          <a:xfrm>
            <a:off x="301058" y="244810"/>
            <a:ext cx="1188695" cy="373813"/>
          </a:xfrm>
          <a:prstGeom prst="round2DiagRect">
            <a:avLst>
              <a:gd name="adj1" fmla="val 3309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8">
            <a:extLst>
              <a:ext uri="{FF2B5EF4-FFF2-40B4-BE49-F238E27FC236}">
                <a16:creationId xmlns:a16="http://schemas.microsoft.com/office/drawing/2014/main" id="{3CE74B81-39FC-D2F2-2436-70EB619D8DE4}"/>
              </a:ext>
            </a:extLst>
          </p:cNvPr>
          <p:cNvSpPr/>
          <p:nvPr userDrawn="1"/>
        </p:nvSpPr>
        <p:spPr>
          <a:xfrm flipV="1">
            <a:off x="301058" y="709681"/>
            <a:ext cx="1188695" cy="45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Venn diagram">
            <a:extLst>
              <a:ext uri="{FF2B5EF4-FFF2-40B4-BE49-F238E27FC236}">
                <a16:creationId xmlns:a16="http://schemas.microsoft.com/office/drawing/2014/main" id="{7F2DE526-ED47-8E31-F09C-C2AB9278D3A8}"/>
              </a:ext>
            </a:extLst>
          </p:cNvPr>
          <p:cNvSpPr txBox="1"/>
          <p:nvPr userDrawn="1"/>
        </p:nvSpPr>
        <p:spPr>
          <a:xfrm>
            <a:off x="266938" y="262454"/>
            <a:ext cx="1869744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l">
              <a:defRPr sz="6000">
                <a:solidFill>
                  <a:srgbClr val="060708"/>
                </a:solidFill>
              </a:defRPr>
            </a:lvl1pPr>
          </a:lstStyle>
          <a:p>
            <a:pPr algn="ctr"/>
            <a:endParaRPr sz="2000" dirty="0">
              <a:solidFill>
                <a:schemeClr val="bg1"/>
              </a:solidFill>
              <a:latin typeface="MiSans Heavy" panose="00000A00000000000000" pitchFamily="2" charset="-122"/>
              <a:ea typeface="MiSans Heavy" panose="00000A00000000000000" pitchFamily="2" charset="-122"/>
            </a:endParaRPr>
          </a:p>
        </p:txBody>
      </p:sp>
      <p:sp>
        <p:nvSpPr>
          <p:cNvPr id="23" name="Freeform 355">
            <a:extLst>
              <a:ext uri="{FF2B5EF4-FFF2-40B4-BE49-F238E27FC236}">
                <a16:creationId xmlns:a16="http://schemas.microsoft.com/office/drawing/2014/main" id="{8A4B6228-34C1-4EED-0B75-582B0031D9EF}"/>
              </a:ext>
            </a:extLst>
          </p:cNvPr>
          <p:cNvSpPr/>
          <p:nvPr userDrawn="1"/>
        </p:nvSpPr>
        <p:spPr>
          <a:xfrm rot="2700000" flipV="1">
            <a:off x="342270" y="6638873"/>
            <a:ext cx="66079" cy="90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32" y="13021"/>
                </a:moveTo>
                <a:lnTo>
                  <a:pt x="11484" y="19690"/>
                </a:lnTo>
                <a:lnTo>
                  <a:pt x="11484" y="0"/>
                </a:lnTo>
                <a:lnTo>
                  <a:pt x="10115" y="0"/>
                </a:lnTo>
                <a:lnTo>
                  <a:pt x="10115" y="19690"/>
                </a:lnTo>
                <a:lnTo>
                  <a:pt x="968" y="13021"/>
                </a:lnTo>
                <a:lnTo>
                  <a:pt x="0" y="13727"/>
                </a:lnTo>
                <a:lnTo>
                  <a:pt x="10800" y="21600"/>
                </a:lnTo>
                <a:lnTo>
                  <a:pt x="21600" y="13727"/>
                </a:lnTo>
                <a:close/>
              </a:path>
            </a:pathLst>
          </a:custGeom>
          <a:solidFill>
            <a:schemeClr val="accent4"/>
          </a:solidFill>
          <a:ln w="3175">
            <a:solidFill>
              <a:schemeClr val="tx1">
                <a:lumMod val="85000"/>
                <a:lumOff val="15000"/>
              </a:schemeClr>
            </a:solidFill>
            <a:miter lim="400000"/>
          </a:ln>
        </p:spPr>
        <p:txBody>
          <a:bodyPr lIns="22860" rIns="22860" anchor="ctr"/>
          <a:lstStyle/>
          <a:p>
            <a:pPr algn="l" defTabSz="457200">
              <a:defRPr sz="1800"/>
            </a:pPr>
            <a:endParaRPr sz="9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占位符 23">
            <a:extLst>
              <a:ext uri="{FF2B5EF4-FFF2-40B4-BE49-F238E27FC236}">
                <a16:creationId xmlns:a16="http://schemas.microsoft.com/office/drawing/2014/main" id="{5B41BD4F-03B8-DDF2-4043-90227A726D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602" y="204691"/>
            <a:ext cx="7336649" cy="4572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1" i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en-US" altLang="zh-CN" dirty="0"/>
              <a:t>Click here to edit</a:t>
            </a:r>
            <a:endParaRPr kumimoji="1"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596FFA8-FF7A-FCB9-7FEE-18960BA28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070" y="309391"/>
            <a:ext cx="851297" cy="2589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166A508-6C03-68A2-97AA-BAED04F09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049"/>
          <a:stretch/>
        </p:blipFill>
        <p:spPr>
          <a:xfrm>
            <a:off x="10503891" y="141880"/>
            <a:ext cx="1435419" cy="431249"/>
          </a:xfrm>
          <a:prstGeom prst="rect">
            <a:avLst/>
          </a:prstGeom>
        </p:spPr>
      </p:pic>
      <p:sp>
        <p:nvSpPr>
          <p:cNvPr id="19" name="矩形: 圆角 7">
            <a:extLst>
              <a:ext uri="{FF2B5EF4-FFF2-40B4-BE49-F238E27FC236}">
                <a16:creationId xmlns:a16="http://schemas.microsoft.com/office/drawing/2014/main" id="{57E1E166-03E2-173F-1D1E-95C05881CC22}"/>
              </a:ext>
            </a:extLst>
          </p:cNvPr>
          <p:cNvSpPr/>
          <p:nvPr userDrawn="1"/>
        </p:nvSpPr>
        <p:spPr>
          <a:xfrm flipV="1">
            <a:off x="1586602" y="709683"/>
            <a:ext cx="10620000" cy="46800"/>
          </a:xfrm>
          <a:prstGeom prst="roundRect">
            <a:avLst/>
          </a:prstGeom>
          <a:gradFill>
            <a:gsLst>
              <a:gs pos="56000">
                <a:schemeClr val="accent4"/>
              </a:gs>
              <a:gs pos="0">
                <a:schemeClr val="accent4"/>
              </a:gs>
              <a:gs pos="87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30" name="直接连接符 13">
            <a:extLst>
              <a:ext uri="{FF2B5EF4-FFF2-40B4-BE49-F238E27FC236}">
                <a16:creationId xmlns:a16="http://schemas.microsoft.com/office/drawing/2014/main" id="{BA2536EE-171C-296A-42BB-021E33B6F101}"/>
              </a:ext>
            </a:extLst>
          </p:cNvPr>
          <p:cNvCxnSpPr>
            <a:cxnSpLocks/>
          </p:cNvCxnSpPr>
          <p:nvPr userDrawn="1"/>
        </p:nvCxnSpPr>
        <p:spPr>
          <a:xfrm>
            <a:off x="301058" y="6567949"/>
            <a:ext cx="1161310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5693DCCB-2154-45AF-99FF-F59DCA114BB3}"/>
              </a:ext>
            </a:extLst>
          </p:cNvPr>
          <p:cNvSpPr txBox="1"/>
          <p:nvPr userDrawn="1"/>
        </p:nvSpPr>
        <p:spPr>
          <a:xfrm>
            <a:off x="409323" y="6604084"/>
            <a:ext cx="58047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" b="0" i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第三十一届中国汽车工程学会年会暨展览会｜</a:t>
            </a:r>
            <a:r>
              <a:rPr lang="en-US" altLang="zh-CN" sz="600" b="0" i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31</a:t>
            </a:r>
            <a:r>
              <a:rPr lang="en-US" altLang="zh-CN" sz="600" b="0" i="0" spc="3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</a:t>
            </a:r>
            <a:r>
              <a:rPr lang="en-US" altLang="zh-CN" sz="600" b="0" i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CHINA SAE CONGRESS &amp; EXHIBITION </a:t>
            </a:r>
            <a:endParaRPr lang="zh-CN" altLang="en-US" sz="600" b="0" i="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AD2E007-6C9E-A347-9C31-4BCDB3EE6F04}"/>
              </a:ext>
            </a:extLst>
          </p:cNvPr>
          <p:cNvSpPr txBox="1"/>
          <p:nvPr userDrawn="1"/>
        </p:nvSpPr>
        <p:spPr>
          <a:xfrm>
            <a:off x="10473775" y="6604084"/>
            <a:ext cx="14686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" b="0" i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Chongqing ·China</a:t>
            </a:r>
            <a:endParaRPr lang="zh-CN" altLang="en-US" sz="600" b="0" i="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705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00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BA3751-F924-92F8-7157-367B40E811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" y="1504"/>
            <a:ext cx="12191894" cy="68478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D1D9AB-DBFE-346B-B169-7B0E35F76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8" b="17175"/>
          <a:stretch/>
        </p:blipFill>
        <p:spPr>
          <a:xfrm>
            <a:off x="7300129" y="1671199"/>
            <a:ext cx="4464000" cy="14241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087F7F8-8759-234F-0C14-7A6F8CC57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3143" y="477180"/>
            <a:ext cx="2564549" cy="3345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803579-229E-EFB0-F89B-637337004B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68689" y="3215314"/>
            <a:ext cx="1524000" cy="457200"/>
          </a:xfrm>
          <a:prstGeom prst="rect">
            <a:avLst/>
          </a:prstGeom>
        </p:spPr>
      </p:pic>
      <p:sp>
        <p:nvSpPr>
          <p:cNvPr id="2" name="文本占位符 13">
            <a:extLst>
              <a:ext uri="{FF2B5EF4-FFF2-40B4-BE49-F238E27FC236}">
                <a16:creationId xmlns:a16="http://schemas.microsoft.com/office/drawing/2014/main" id="{8DB4832F-46D2-1EDA-F75F-A95C7590F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6788" y="3424443"/>
            <a:ext cx="5405146" cy="1084262"/>
          </a:xfrm>
        </p:spPr>
        <p:txBody>
          <a:bodyPr>
            <a:no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Thanks!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25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3CCDDC-0B80-8C0C-FBCB-59CC82D8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E5AB9C-4D1D-2F89-7FAF-38F01FA1B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D6FC38-CEEC-2641-56D1-97BF3EB5E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E926-F44E-7440-91E3-107F3EC410A7}" type="datetimeFigureOut">
              <a:rPr kumimoji="1" lang="zh-CN" altLang="en-US" smtClean="0"/>
              <a:t>2024/5/27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4F8CB5-32CF-0E61-76DE-38B1A99C3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8C2D05-75E6-1E1A-9CF8-BE299D3DC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A364-E443-2845-8C14-3DB85FA654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423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84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1FD309-717C-5B40-DA70-F89025131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1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D368640-D88E-209A-FCFF-A590D573D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968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D368640-D88E-209A-FCFF-A590D573D0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07655" y="3424443"/>
            <a:ext cx="5405146" cy="1084262"/>
          </a:xfrm>
        </p:spPr>
        <p:txBody>
          <a:bodyPr>
            <a:normAutofit/>
          </a:bodyPr>
          <a:lstStyle/>
          <a:p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83435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SAECCE 2024">
      <a:dk1>
        <a:srgbClr val="000000"/>
      </a:dk1>
      <a:lt1>
        <a:srgbClr val="FFFFFF"/>
      </a:lt1>
      <a:dk2>
        <a:srgbClr val="7E308C"/>
      </a:dk2>
      <a:lt2>
        <a:srgbClr val="CD9CC4"/>
      </a:lt2>
      <a:accent1>
        <a:srgbClr val="FCD002"/>
      </a:accent1>
      <a:accent2>
        <a:srgbClr val="ED7600"/>
      </a:accent2>
      <a:accent3>
        <a:srgbClr val="2299D4"/>
      </a:accent3>
      <a:accent4>
        <a:srgbClr val="005BAA"/>
      </a:accent4>
      <a:accent5>
        <a:srgbClr val="87B628"/>
      </a:accent5>
      <a:accent6>
        <a:srgbClr val="04A13E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</Words>
  <Application>Microsoft Macintosh PowerPoint</Application>
  <PresentationFormat>宽屏</PresentationFormat>
  <Paragraphs>2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Microsoft YaHei</vt:lpstr>
      <vt:lpstr>Microsoft YaHei</vt:lpstr>
      <vt:lpstr>MiSans Heavy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ZhaoMax</dc:creator>
  <cp:lastModifiedBy>ZhaoMax</cp:lastModifiedBy>
  <cp:revision>43</cp:revision>
  <dcterms:created xsi:type="dcterms:W3CDTF">2023-11-17T06:00:30Z</dcterms:created>
  <dcterms:modified xsi:type="dcterms:W3CDTF">2024-05-27T09:25:54Z</dcterms:modified>
</cp:coreProperties>
</file>